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il Ferguson" initials="NF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B82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6" autoAdjust="0"/>
    <p:restoredTop sz="94660"/>
  </p:normalViewPr>
  <p:slideViewPr>
    <p:cSldViewPr snapToGrid="0">
      <p:cViewPr varScale="1">
        <p:scale>
          <a:sx n="87" d="100"/>
          <a:sy n="87" d="100"/>
        </p:scale>
        <p:origin x="-6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82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51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1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72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47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63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28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3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98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7DA40-9073-4797-A757-2C159C7620E5}" type="datetimeFigureOut">
              <a:rPr lang="en-GB" smtClean="0"/>
              <a:t>08/01/2016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BA55D-1326-4E8E-8A1F-FA06941EE6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62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ym2gym.com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8757" y="1501741"/>
            <a:ext cx="12229513" cy="146366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GB" altLang="en-US" sz="4800" b="1" dirty="0" smtClean="0"/>
              <a:t> </a:t>
            </a:r>
            <a:r>
              <a:rPr lang="en-GB" altLang="en-US" sz="5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 2 Gym </a:t>
            </a:r>
          </a:p>
          <a:p>
            <a:pPr algn="ctr">
              <a:spcBef>
                <a:spcPct val="50000"/>
              </a:spcBef>
            </a:pPr>
            <a:r>
              <a:rPr lang="en-GB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Marathon Event</a:t>
            </a:r>
            <a:endParaRPr lang="en-GB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572" y="1554439"/>
            <a:ext cx="1353820" cy="13582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706" y="1544619"/>
            <a:ext cx="1353820" cy="1358265"/>
          </a:xfrm>
          <a:prstGeom prst="rect">
            <a:avLst/>
          </a:prstGeom>
        </p:spPr>
      </p:pic>
      <p:pic>
        <p:nvPicPr>
          <p:cNvPr id="9" name="Picture 1" descr="APTC_colo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244" y="71397"/>
            <a:ext cx="1502214" cy="136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JointForcesComand-Co#10F1F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03" y="0"/>
            <a:ext cx="1278092" cy="150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90"/>
          <a:stretch>
            <a:fillRect/>
          </a:stretch>
        </p:blipFill>
        <p:spPr bwMode="auto">
          <a:xfrm>
            <a:off x="4648388" y="71396"/>
            <a:ext cx="3170104" cy="136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811074" y="3123683"/>
            <a:ext cx="6522721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SATURDAY 20 FEBRUARY 2016 </a:t>
            </a:r>
            <a:endParaRPr lang="en-GB" alt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Registration Opens – 0730 </a:t>
            </a:r>
            <a:r>
              <a:rPr lang="en-GB" altLang="en-US" sz="14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endParaRPr lang="en-GB" altLang="en-US" sz="1400" b="1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Starts – Walkers 0830 </a:t>
            </a:r>
            <a:r>
              <a:rPr lang="en-GB" altLang="en-US" sz="14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r>
              <a:rPr lang="en-GB" altLang="en-US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Runners 1000 </a:t>
            </a:r>
            <a:r>
              <a:rPr lang="en-GB" altLang="en-US" sz="14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r>
              <a:rPr lang="en-GB" altLang="en-US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1600" i="1" dirty="0" smtClean="0"/>
              <a:t>A fantastic event open </a:t>
            </a:r>
            <a:r>
              <a:rPr lang="en-US" sz="1600" i="1" dirty="0"/>
              <a:t>to all BFC </a:t>
            </a:r>
            <a:r>
              <a:rPr lang="en-US" sz="1600" i="1" dirty="0" smtClean="0"/>
              <a:t>personnel, UKBCs</a:t>
            </a:r>
            <a:r>
              <a:rPr lang="en-US" sz="1600" i="1" dirty="0"/>
              <a:t>, LEC’s and </a:t>
            </a:r>
            <a:r>
              <a:rPr lang="en-US" sz="1600" i="1" dirty="0" err="1" smtClean="0"/>
              <a:t>Dependants</a:t>
            </a:r>
            <a:endParaRPr lang="en-US" sz="1600" i="1" dirty="0" smtClean="0"/>
          </a:p>
          <a:p>
            <a:pPr algn="ctr">
              <a:spcBef>
                <a:spcPct val="50000"/>
              </a:spcBef>
            </a:pPr>
            <a:r>
              <a:rPr lang="en-US" altLang="en-US" sz="2000" i="1" dirty="0" smtClean="0"/>
              <a:t> T-Shirt &amp; Medal awarded to all Finishers!</a:t>
            </a:r>
            <a:endParaRPr lang="en-GB" altLang="en-US" sz="2000" i="1" dirty="0" smtClean="0"/>
          </a:p>
          <a:p>
            <a:pPr algn="ctr">
              <a:spcBef>
                <a:spcPct val="50000"/>
              </a:spcBef>
            </a:pPr>
            <a:r>
              <a:rPr lang="en-GB" altLang="en-US" b="1" dirty="0" smtClean="0"/>
              <a:t>13.1 Mile mixed terrain Half Marathon from </a:t>
            </a:r>
            <a:r>
              <a:rPr lang="en-GB" altLang="en-US" b="1" dirty="0" err="1" smtClean="0"/>
              <a:t>Episkopi</a:t>
            </a:r>
            <a:r>
              <a:rPr lang="en-GB" altLang="en-US" b="1" dirty="0" smtClean="0"/>
              <a:t> to </a:t>
            </a:r>
            <a:r>
              <a:rPr lang="en-GB" altLang="en-US" b="1" dirty="0" err="1" smtClean="0"/>
              <a:t>Akrotiri</a:t>
            </a:r>
            <a:endParaRPr lang="en-GB" alt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144803" y="3123683"/>
            <a:ext cx="2419644" cy="2461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GB" altLang="en-US" b="1" u="sng" dirty="0" smtClean="0"/>
              <a:t>ENTRY FEE</a:t>
            </a:r>
          </a:p>
          <a:p>
            <a:pPr algn="ctr">
              <a:spcBef>
                <a:spcPct val="50000"/>
              </a:spcBef>
            </a:pPr>
            <a:r>
              <a:rPr lang="en-GB" altLang="en-US" b="1" dirty="0" smtClean="0"/>
              <a:t> Runners </a:t>
            </a:r>
            <a:r>
              <a:rPr lang="en-GB" altLang="en-US" b="1" dirty="0" smtClean="0">
                <a:solidFill>
                  <a:srgbClr val="FF0000"/>
                </a:solidFill>
              </a:rPr>
              <a:t>€15</a:t>
            </a:r>
            <a:r>
              <a:rPr lang="en-GB" altLang="en-US" b="1" dirty="0" smtClean="0"/>
              <a:t>               Walkers/U16 </a:t>
            </a:r>
            <a:r>
              <a:rPr lang="en-GB" altLang="en-US" b="1" dirty="0" smtClean="0">
                <a:solidFill>
                  <a:srgbClr val="FF0000"/>
                </a:solidFill>
              </a:rPr>
              <a:t>€15</a:t>
            </a:r>
            <a:endParaRPr lang="en-GB" altLang="en-US" b="1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GB" altLang="en-US" b="1" dirty="0" smtClean="0">
                <a:solidFill>
                  <a:srgbClr val="FF0000"/>
                </a:solidFill>
              </a:rPr>
              <a:t>(U/16 only accepted into the Walkers category)</a:t>
            </a:r>
            <a:endParaRPr lang="en-GB" altLang="en-US" b="1" dirty="0">
              <a:solidFill>
                <a:srgbClr val="FF0000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0" y="5806025"/>
            <a:ext cx="12192000" cy="1061847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1"/>
                </a:solidFill>
              </a:rPr>
              <a:t>Postal Returns to</a:t>
            </a:r>
            <a:r>
              <a:rPr lang="en-US" altLang="en-US" sz="18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n-US" altLang="en-US" sz="1800" dirty="0" smtClean="0">
                <a:solidFill>
                  <a:schemeClr val="bg1"/>
                </a:solidFill>
              </a:rPr>
              <a:t>SSgt Ferguson RAPTC, Gym Sports Centre, </a:t>
            </a:r>
            <a:r>
              <a:rPr lang="en-US" altLang="en-US" sz="1800" dirty="0" err="1" smtClean="0">
                <a:solidFill>
                  <a:schemeClr val="bg1"/>
                </a:solidFill>
              </a:rPr>
              <a:t>Episkopi</a:t>
            </a:r>
            <a:r>
              <a:rPr lang="en-US" altLang="en-US" sz="1800" dirty="0" smtClean="0">
                <a:solidFill>
                  <a:schemeClr val="bg1"/>
                </a:solidFill>
              </a:rPr>
              <a:t> Station BFPO 53, Tel: 94120 3751  </a:t>
            </a:r>
            <a:endParaRPr lang="en-US" altLang="en-US" sz="18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47597" y="3123683"/>
            <a:ext cx="2499036" cy="24714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GB" altLang="en-US" b="1" u="sng" dirty="0" smtClean="0"/>
              <a:t>REGISTRATION</a:t>
            </a:r>
          </a:p>
          <a:p>
            <a:pPr algn="ctr">
              <a:spcBef>
                <a:spcPct val="50000"/>
              </a:spcBef>
            </a:pPr>
            <a:r>
              <a:rPr lang="en-GB" altLang="en-US" b="1" dirty="0" smtClean="0"/>
              <a:t>Visit </a:t>
            </a:r>
            <a:r>
              <a:rPr lang="en-GB" altLang="en-US" dirty="0">
                <a:solidFill>
                  <a:srgbClr val="FF0000"/>
                </a:solidFill>
                <a:hlinkClick r:id="rId6"/>
              </a:rPr>
              <a:t>www.gym2gym.com</a:t>
            </a:r>
            <a:r>
              <a:rPr lang="en-GB" altLang="en-US" b="1" dirty="0" smtClean="0"/>
              <a:t> for more info. You can collect entry forms from your local HIVE or see your Gym Staff!</a:t>
            </a:r>
            <a:endParaRPr lang="en-GB" altLang="en-US" b="1" dirty="0"/>
          </a:p>
        </p:txBody>
      </p:sp>
    </p:spTree>
    <p:extLst>
      <p:ext uri="{BB962C8B-B14F-4D97-AF65-F5344CB8AC3E}">
        <p14:creationId xmlns:p14="http://schemas.microsoft.com/office/powerpoint/2010/main" val="40486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121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Ferguson</dc:creator>
  <cp:lastModifiedBy>fergusonn193</cp:lastModifiedBy>
  <cp:revision>25</cp:revision>
  <dcterms:created xsi:type="dcterms:W3CDTF">2016-01-02T18:05:48Z</dcterms:created>
  <dcterms:modified xsi:type="dcterms:W3CDTF">2016-01-08T10:13:35Z</dcterms:modified>
</cp:coreProperties>
</file>